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2"/>
    <p:sldId id="257" r:id="rId13"/>
    <p:sldId id="258" r:id="rId14"/>
    <p:sldId id="259" r:id="rId15"/>
    <p:sldId id="260" r:id="rId16"/>
    <p:sldId id="261" r:id="rId17"/>
    <p:sldId id="262" r:id="rId18"/>
    <p:sldId id="263" r:id="rId19"/>
    <p:sldId id="264" r:id="rId20"/>
    <p:sldId id="265" r:id="rId21"/>
    <p:sldId id="266" r:id="rId22"/>
    <p:sldId id="267" r:id="rId23"/>
    <p:sldId id="268" r:id="rId24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Computer Says No" charset="1" panose="00000400000000000000"/>
      <p:regular r:id="rId10"/>
    </p:embeddedFont>
    <p:embeddedFont>
      <p:font typeface="Computer Says No Italics" charset="1" panose="00000400000000000000"/>
      <p:regular r:id="rId1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slides/slide1.xml" Type="http://schemas.openxmlformats.org/officeDocument/2006/relationships/slide"/><Relationship Id="rId13" Target="slides/slide2.xml" Type="http://schemas.openxmlformats.org/officeDocument/2006/relationships/slide"/><Relationship Id="rId14" Target="slides/slide3.xml" Type="http://schemas.openxmlformats.org/officeDocument/2006/relationships/slide"/><Relationship Id="rId15" Target="slides/slide4.xml" Type="http://schemas.openxmlformats.org/officeDocument/2006/relationships/slide"/><Relationship Id="rId16" Target="slides/slide5.xml" Type="http://schemas.openxmlformats.org/officeDocument/2006/relationships/slide"/><Relationship Id="rId17" Target="slides/slide6.xml" Type="http://schemas.openxmlformats.org/officeDocument/2006/relationships/slide"/><Relationship Id="rId18" Target="slides/slide7.xml" Type="http://schemas.openxmlformats.org/officeDocument/2006/relationships/slide"/><Relationship Id="rId19" Target="slides/slide8.xml" Type="http://schemas.openxmlformats.org/officeDocument/2006/relationships/slide"/><Relationship Id="rId2" Target="presProps.xml" Type="http://schemas.openxmlformats.org/officeDocument/2006/relationships/presProps"/><Relationship Id="rId20" Target="slides/slide9.xml" Type="http://schemas.openxmlformats.org/officeDocument/2006/relationships/slide"/><Relationship Id="rId21" Target="slides/slide10.xml" Type="http://schemas.openxmlformats.org/officeDocument/2006/relationships/slide"/><Relationship Id="rId22" Target="slides/slide11.xml" Type="http://schemas.openxmlformats.org/officeDocument/2006/relationships/slide"/><Relationship Id="rId23" Target="slides/slide12.xml" Type="http://schemas.openxmlformats.org/officeDocument/2006/relationships/slide"/><Relationship Id="rId24" Target="slides/slide13.xml" Type="http://schemas.openxmlformats.org/officeDocument/2006/relationships/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Relationship Id="rId3" Target="../media/image28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Relationship Id="rId3" Target="../media/image30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Relationship Id="rId3" Target="../media/image6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9.png" Type="http://schemas.openxmlformats.org/officeDocument/2006/relationships/image"/><Relationship Id="rId11" Target="../media/image20.png" Type="http://schemas.openxmlformats.org/officeDocument/2006/relationships/image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Relationship Id="rId6" Target="../media/image15.png" Type="http://schemas.openxmlformats.org/officeDocument/2006/relationships/image"/><Relationship Id="rId7" Target="../media/image16.svg" Type="http://schemas.openxmlformats.org/officeDocument/2006/relationships/image"/><Relationship Id="rId8" Target="../media/image17.png" Type="http://schemas.openxmlformats.org/officeDocument/2006/relationships/image"/><Relationship Id="rId9" Target="../media/image18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3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5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3916" r="0" b="-8689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576678" y="6172200"/>
            <a:ext cx="10008973" cy="8229600"/>
          </a:xfrm>
          <a:custGeom>
            <a:avLst/>
            <a:gdLst/>
            <a:ahLst/>
            <a:cxnLst/>
            <a:rect r="r" b="b" t="t" l="l"/>
            <a:pathLst>
              <a:path h="8229600" w="10008973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268070" y="-2818506"/>
            <a:ext cx="4825046" cy="4219769"/>
          </a:xfrm>
          <a:custGeom>
            <a:avLst/>
            <a:gdLst/>
            <a:ahLst/>
            <a:cxnLst/>
            <a:rect r="r" b="b" t="t" l="l"/>
            <a:pathLst>
              <a:path h="4219769" w="4825046">
                <a:moveTo>
                  <a:pt x="0" y="0"/>
                </a:moveTo>
                <a:lnTo>
                  <a:pt x="4825046" y="0"/>
                </a:lnTo>
                <a:lnTo>
                  <a:pt x="4825046" y="4219769"/>
                </a:lnTo>
                <a:lnTo>
                  <a:pt x="0" y="421976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161481" y="-4114800"/>
            <a:ext cx="10008973" cy="8229600"/>
          </a:xfrm>
          <a:custGeom>
            <a:avLst/>
            <a:gdLst/>
            <a:ahLst/>
            <a:cxnLst/>
            <a:rect r="r" b="b" t="t" l="l"/>
            <a:pathLst>
              <a:path h="8229600" w="10008973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391635" y="1333816"/>
            <a:ext cx="3948234" cy="1724379"/>
          </a:xfrm>
          <a:custGeom>
            <a:avLst/>
            <a:gdLst/>
            <a:ahLst/>
            <a:cxnLst/>
            <a:rect r="r" b="b" t="t" l="l"/>
            <a:pathLst>
              <a:path h="1724379" w="3948234">
                <a:moveTo>
                  <a:pt x="0" y="0"/>
                </a:moveTo>
                <a:lnTo>
                  <a:pt x="3948234" y="0"/>
                </a:lnTo>
                <a:lnTo>
                  <a:pt x="3948234" y="1724379"/>
                </a:lnTo>
                <a:lnTo>
                  <a:pt x="0" y="172437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601689" y="8426785"/>
            <a:ext cx="4729467" cy="4047169"/>
          </a:xfrm>
          <a:custGeom>
            <a:avLst/>
            <a:gdLst/>
            <a:ahLst/>
            <a:cxnLst/>
            <a:rect r="r" b="b" t="t" l="l"/>
            <a:pathLst>
              <a:path h="4047169" w="4729467">
                <a:moveTo>
                  <a:pt x="0" y="0"/>
                </a:moveTo>
                <a:lnTo>
                  <a:pt x="4729467" y="0"/>
                </a:lnTo>
                <a:lnTo>
                  <a:pt x="4729467" y="4047170"/>
                </a:lnTo>
                <a:lnTo>
                  <a:pt x="0" y="404717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162100" y="4833611"/>
            <a:ext cx="8127324" cy="25206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048"/>
              </a:lnSpc>
            </a:pPr>
            <a:r>
              <a:rPr lang="en-US" sz="23677">
                <a:solidFill>
                  <a:srgbClr val="6866E1"/>
                </a:solidFill>
                <a:latin typeface="Computer Says No"/>
              </a:rPr>
              <a:t>PROJECT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673786" y="2958536"/>
            <a:ext cx="7103952" cy="2673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064"/>
              </a:lnSpc>
            </a:pPr>
            <a:r>
              <a:rPr lang="en-US" sz="23700">
                <a:solidFill>
                  <a:srgbClr val="6866E1"/>
                </a:solidFill>
                <a:latin typeface="Computer Says No"/>
              </a:rPr>
              <a:t>PCS2</a:t>
            </a:r>
          </a:p>
          <a:p>
            <a:pPr algn="ctr">
              <a:lnSpc>
                <a:spcPts val="5147"/>
              </a:lnSpc>
            </a:pPr>
          </a:p>
        </p:txBody>
      </p:sp>
      <p:sp>
        <p:nvSpPr>
          <p:cNvPr name="Freeform 10" id="10"/>
          <p:cNvSpPr/>
          <p:nvPr/>
        </p:nvSpPr>
        <p:spPr>
          <a:xfrm flipH="true" flipV="false" rot="0">
            <a:off x="9992168" y="1795880"/>
            <a:ext cx="8078630" cy="11840963"/>
          </a:xfrm>
          <a:custGeom>
            <a:avLst/>
            <a:gdLst/>
            <a:ahLst/>
            <a:cxnLst/>
            <a:rect r="r" b="b" t="t" l="l"/>
            <a:pathLst>
              <a:path h="11840963" w="8078630">
                <a:moveTo>
                  <a:pt x="8078630" y="0"/>
                </a:moveTo>
                <a:lnTo>
                  <a:pt x="0" y="0"/>
                </a:lnTo>
                <a:lnTo>
                  <a:pt x="0" y="11840963"/>
                </a:lnTo>
                <a:lnTo>
                  <a:pt x="8078630" y="11840963"/>
                </a:lnTo>
                <a:lnTo>
                  <a:pt x="807863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6562226" cy="10287000"/>
          </a:xfrm>
          <a:custGeom>
            <a:avLst/>
            <a:gdLst/>
            <a:ahLst/>
            <a:cxnLst/>
            <a:rect r="r" b="b" t="t" l="l"/>
            <a:pathLst>
              <a:path h="10287000" w="16562226">
                <a:moveTo>
                  <a:pt x="0" y="0"/>
                </a:moveTo>
                <a:lnTo>
                  <a:pt x="16562226" y="0"/>
                </a:lnTo>
                <a:lnTo>
                  <a:pt x="1656222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180351" y="155570"/>
            <a:ext cx="3874294" cy="2862135"/>
          </a:xfrm>
          <a:custGeom>
            <a:avLst/>
            <a:gdLst/>
            <a:ahLst/>
            <a:cxnLst/>
            <a:rect r="r" b="b" t="t" l="l"/>
            <a:pathLst>
              <a:path h="2862135" w="3874294">
                <a:moveTo>
                  <a:pt x="0" y="0"/>
                </a:moveTo>
                <a:lnTo>
                  <a:pt x="3874294" y="0"/>
                </a:lnTo>
                <a:lnTo>
                  <a:pt x="3874294" y="2862135"/>
                </a:lnTo>
                <a:lnTo>
                  <a:pt x="0" y="286213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481767" y="3455716"/>
            <a:ext cx="8959061" cy="6831284"/>
          </a:xfrm>
          <a:custGeom>
            <a:avLst/>
            <a:gdLst/>
            <a:ahLst/>
            <a:cxnLst/>
            <a:rect r="r" b="b" t="t" l="l"/>
            <a:pathLst>
              <a:path h="6831284" w="8959061">
                <a:moveTo>
                  <a:pt x="0" y="0"/>
                </a:moveTo>
                <a:lnTo>
                  <a:pt x="8959061" y="0"/>
                </a:lnTo>
                <a:lnTo>
                  <a:pt x="8959061" y="6831284"/>
                </a:lnTo>
                <a:lnTo>
                  <a:pt x="0" y="68312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746669" y="0"/>
            <a:ext cx="14541331" cy="10287000"/>
          </a:xfrm>
          <a:custGeom>
            <a:avLst/>
            <a:gdLst/>
            <a:ahLst/>
            <a:cxnLst/>
            <a:rect r="r" b="b" t="t" l="l"/>
            <a:pathLst>
              <a:path h="10287000" w="14541331">
                <a:moveTo>
                  <a:pt x="0" y="0"/>
                </a:moveTo>
                <a:lnTo>
                  <a:pt x="14541331" y="0"/>
                </a:lnTo>
                <a:lnTo>
                  <a:pt x="1454133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0140462" cy="10287000"/>
          </a:xfrm>
          <a:custGeom>
            <a:avLst/>
            <a:gdLst/>
            <a:ahLst/>
            <a:cxnLst/>
            <a:rect r="r" b="b" t="t" l="l"/>
            <a:pathLst>
              <a:path h="10287000" w="10140462">
                <a:moveTo>
                  <a:pt x="0" y="0"/>
                </a:moveTo>
                <a:lnTo>
                  <a:pt x="10140462" y="0"/>
                </a:lnTo>
                <a:lnTo>
                  <a:pt x="10140462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9992168" y="1795880"/>
            <a:ext cx="8078630" cy="11840963"/>
          </a:xfrm>
          <a:custGeom>
            <a:avLst/>
            <a:gdLst/>
            <a:ahLst/>
            <a:cxnLst/>
            <a:rect r="r" b="b" t="t" l="l"/>
            <a:pathLst>
              <a:path h="11840963" w="8078630">
                <a:moveTo>
                  <a:pt x="8078630" y="0"/>
                </a:moveTo>
                <a:lnTo>
                  <a:pt x="0" y="0"/>
                </a:lnTo>
                <a:lnTo>
                  <a:pt x="0" y="11840963"/>
                </a:lnTo>
                <a:lnTo>
                  <a:pt x="8078630" y="11840963"/>
                </a:lnTo>
                <a:lnTo>
                  <a:pt x="807863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586938" cy="10287000"/>
          </a:xfrm>
          <a:custGeom>
            <a:avLst/>
            <a:gdLst/>
            <a:ahLst/>
            <a:cxnLst/>
            <a:rect r="r" b="b" t="t" l="l"/>
            <a:pathLst>
              <a:path h="10287000" w="18586938">
                <a:moveTo>
                  <a:pt x="0" y="0"/>
                </a:moveTo>
                <a:lnTo>
                  <a:pt x="18586938" y="0"/>
                </a:lnTo>
                <a:lnTo>
                  <a:pt x="1858693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13909" y="-155570"/>
            <a:ext cx="19180131" cy="10442570"/>
          </a:xfrm>
          <a:custGeom>
            <a:avLst/>
            <a:gdLst/>
            <a:ahLst/>
            <a:cxnLst/>
            <a:rect r="r" b="b" t="t" l="l"/>
            <a:pathLst>
              <a:path h="10442570" w="19180131">
                <a:moveTo>
                  <a:pt x="0" y="0"/>
                </a:moveTo>
                <a:lnTo>
                  <a:pt x="19180131" y="0"/>
                </a:lnTo>
                <a:lnTo>
                  <a:pt x="19180131" y="10442570"/>
                </a:lnTo>
                <a:lnTo>
                  <a:pt x="0" y="104425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708" t="-4263" r="-2708" b="-5329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565921" cy="10287000"/>
          </a:xfrm>
          <a:custGeom>
            <a:avLst/>
            <a:gdLst/>
            <a:ahLst/>
            <a:cxnLst/>
            <a:rect r="r" b="b" t="t" l="l"/>
            <a:pathLst>
              <a:path h="10287000" w="18565921">
                <a:moveTo>
                  <a:pt x="0" y="0"/>
                </a:moveTo>
                <a:lnTo>
                  <a:pt x="18565921" y="0"/>
                </a:lnTo>
                <a:lnTo>
                  <a:pt x="1856592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221310" y="-1115884"/>
            <a:ext cx="6888896" cy="7185289"/>
          </a:xfrm>
          <a:custGeom>
            <a:avLst/>
            <a:gdLst/>
            <a:ahLst/>
            <a:cxnLst/>
            <a:rect r="r" b="b" t="t" l="l"/>
            <a:pathLst>
              <a:path h="7185289" w="6888896">
                <a:moveTo>
                  <a:pt x="0" y="0"/>
                </a:moveTo>
                <a:lnTo>
                  <a:pt x="6888897" y="0"/>
                </a:lnTo>
                <a:lnTo>
                  <a:pt x="6888897" y="7185289"/>
                </a:lnTo>
                <a:lnTo>
                  <a:pt x="0" y="71852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14717471" cy="10287000"/>
          </a:xfrm>
          <a:custGeom>
            <a:avLst/>
            <a:gdLst/>
            <a:ahLst/>
            <a:cxnLst/>
            <a:rect r="r" b="b" t="t" l="l"/>
            <a:pathLst>
              <a:path h="10287000" w="14717471">
                <a:moveTo>
                  <a:pt x="0" y="0"/>
                </a:moveTo>
                <a:lnTo>
                  <a:pt x="14717471" y="0"/>
                </a:lnTo>
                <a:lnTo>
                  <a:pt x="1471747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875567" y="-4926720"/>
            <a:ext cx="9808535" cy="9808535"/>
          </a:xfrm>
          <a:custGeom>
            <a:avLst/>
            <a:gdLst/>
            <a:ahLst/>
            <a:cxnLst/>
            <a:rect r="r" b="b" t="t" l="l"/>
            <a:pathLst>
              <a:path h="9808535" w="9808535">
                <a:moveTo>
                  <a:pt x="0" y="0"/>
                </a:moveTo>
                <a:lnTo>
                  <a:pt x="9808534" y="0"/>
                </a:lnTo>
                <a:lnTo>
                  <a:pt x="9808534" y="9808535"/>
                </a:lnTo>
                <a:lnTo>
                  <a:pt x="0" y="98085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271731" y="6544095"/>
            <a:ext cx="6009009" cy="6009009"/>
          </a:xfrm>
          <a:custGeom>
            <a:avLst/>
            <a:gdLst/>
            <a:ahLst/>
            <a:cxnLst/>
            <a:rect r="r" b="b" t="t" l="l"/>
            <a:pathLst>
              <a:path h="6009009" w="6009009">
                <a:moveTo>
                  <a:pt x="0" y="0"/>
                </a:moveTo>
                <a:lnTo>
                  <a:pt x="6009009" y="0"/>
                </a:lnTo>
                <a:lnTo>
                  <a:pt x="6009009" y="6009010"/>
                </a:lnTo>
                <a:lnTo>
                  <a:pt x="0" y="60090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8100000">
            <a:off x="11884038" y="6896830"/>
            <a:ext cx="8209501" cy="6060105"/>
          </a:xfrm>
          <a:custGeom>
            <a:avLst/>
            <a:gdLst/>
            <a:ahLst/>
            <a:cxnLst/>
            <a:rect r="r" b="b" t="t" l="l"/>
            <a:pathLst>
              <a:path h="6060105" w="8209501">
                <a:moveTo>
                  <a:pt x="0" y="0"/>
                </a:moveTo>
                <a:lnTo>
                  <a:pt x="8209501" y="0"/>
                </a:lnTo>
                <a:lnTo>
                  <a:pt x="8209501" y="6060105"/>
                </a:lnTo>
                <a:lnTo>
                  <a:pt x="0" y="606010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393429">
            <a:off x="12271558" y="6401948"/>
            <a:ext cx="4723918" cy="2308815"/>
          </a:xfrm>
          <a:custGeom>
            <a:avLst/>
            <a:gdLst/>
            <a:ahLst/>
            <a:cxnLst/>
            <a:rect r="r" b="b" t="t" l="l"/>
            <a:pathLst>
              <a:path h="2308815" w="4723918">
                <a:moveTo>
                  <a:pt x="0" y="0"/>
                </a:moveTo>
                <a:lnTo>
                  <a:pt x="4723917" y="0"/>
                </a:lnTo>
                <a:lnTo>
                  <a:pt x="4723917" y="2308815"/>
                </a:lnTo>
                <a:lnTo>
                  <a:pt x="0" y="230881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430780" y="0"/>
            <a:ext cx="9857220" cy="10287000"/>
          </a:xfrm>
          <a:custGeom>
            <a:avLst/>
            <a:gdLst/>
            <a:ahLst/>
            <a:cxnLst/>
            <a:rect r="r" b="b" t="t" l="l"/>
            <a:pathLst>
              <a:path h="10287000" w="9857220">
                <a:moveTo>
                  <a:pt x="0" y="0"/>
                </a:moveTo>
                <a:lnTo>
                  <a:pt x="9857220" y="0"/>
                </a:lnTo>
                <a:lnTo>
                  <a:pt x="985722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732774" y="2271889"/>
            <a:ext cx="3597907" cy="3671334"/>
          </a:xfrm>
          <a:custGeom>
            <a:avLst/>
            <a:gdLst/>
            <a:ahLst/>
            <a:cxnLst/>
            <a:rect r="r" b="b" t="t" l="l"/>
            <a:pathLst>
              <a:path h="3671334" w="3597907">
                <a:moveTo>
                  <a:pt x="0" y="0"/>
                </a:moveTo>
                <a:lnTo>
                  <a:pt x="3597907" y="0"/>
                </a:lnTo>
                <a:lnTo>
                  <a:pt x="3597907" y="3671334"/>
                </a:lnTo>
                <a:lnTo>
                  <a:pt x="0" y="367133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3042606">
            <a:off x="-947227" y="8169399"/>
            <a:ext cx="4602247" cy="3514966"/>
          </a:xfrm>
          <a:custGeom>
            <a:avLst/>
            <a:gdLst/>
            <a:ahLst/>
            <a:cxnLst/>
            <a:rect r="r" b="b" t="t" l="l"/>
            <a:pathLst>
              <a:path h="3514966" w="4602247">
                <a:moveTo>
                  <a:pt x="0" y="0"/>
                </a:moveTo>
                <a:lnTo>
                  <a:pt x="4602247" y="0"/>
                </a:lnTo>
                <a:lnTo>
                  <a:pt x="4602247" y="3514967"/>
                </a:lnTo>
                <a:lnTo>
                  <a:pt x="0" y="3514967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401914" cy="10287000"/>
          </a:xfrm>
          <a:custGeom>
            <a:avLst/>
            <a:gdLst/>
            <a:ahLst/>
            <a:cxnLst/>
            <a:rect r="r" b="b" t="t" l="l"/>
            <a:pathLst>
              <a:path h="10287000" w="18401914">
                <a:moveTo>
                  <a:pt x="0" y="0"/>
                </a:moveTo>
                <a:lnTo>
                  <a:pt x="18401914" y="0"/>
                </a:lnTo>
                <a:lnTo>
                  <a:pt x="1840191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812674" y="4706704"/>
            <a:ext cx="8893252" cy="8315191"/>
          </a:xfrm>
          <a:custGeom>
            <a:avLst/>
            <a:gdLst/>
            <a:ahLst/>
            <a:cxnLst/>
            <a:rect r="r" b="b" t="t" l="l"/>
            <a:pathLst>
              <a:path h="8315191" w="8893252">
                <a:moveTo>
                  <a:pt x="0" y="0"/>
                </a:moveTo>
                <a:lnTo>
                  <a:pt x="8893252" y="0"/>
                </a:lnTo>
                <a:lnTo>
                  <a:pt x="8893252" y="8315191"/>
                </a:lnTo>
                <a:lnTo>
                  <a:pt x="0" y="831519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16932019" cy="10287000"/>
          </a:xfrm>
          <a:custGeom>
            <a:avLst/>
            <a:gdLst/>
            <a:ahLst/>
            <a:cxnLst/>
            <a:rect r="r" b="b" t="t" l="l"/>
            <a:pathLst>
              <a:path h="10287000" w="16932019">
                <a:moveTo>
                  <a:pt x="0" y="0"/>
                </a:moveTo>
                <a:lnTo>
                  <a:pt x="16932019" y="0"/>
                </a:lnTo>
                <a:lnTo>
                  <a:pt x="16932019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5577457" cy="10287000"/>
          </a:xfrm>
          <a:custGeom>
            <a:avLst/>
            <a:gdLst/>
            <a:ahLst/>
            <a:cxnLst/>
            <a:rect r="r" b="b" t="t" l="l"/>
            <a:pathLst>
              <a:path h="10287000" w="15577457">
                <a:moveTo>
                  <a:pt x="0" y="0"/>
                </a:moveTo>
                <a:lnTo>
                  <a:pt x="15577457" y="0"/>
                </a:lnTo>
                <a:lnTo>
                  <a:pt x="15577457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788974" y="1621283"/>
            <a:ext cx="5382042" cy="5628279"/>
          </a:xfrm>
          <a:custGeom>
            <a:avLst/>
            <a:gdLst/>
            <a:ahLst/>
            <a:cxnLst/>
            <a:rect r="r" b="b" t="t" l="l"/>
            <a:pathLst>
              <a:path h="5628279" w="5382042">
                <a:moveTo>
                  <a:pt x="0" y="0"/>
                </a:moveTo>
                <a:lnTo>
                  <a:pt x="5382042" y="0"/>
                </a:lnTo>
                <a:lnTo>
                  <a:pt x="5382042" y="5628279"/>
                </a:lnTo>
                <a:lnTo>
                  <a:pt x="0" y="562827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96751"/>
          </a:xfrm>
          <a:custGeom>
            <a:avLst/>
            <a:gdLst/>
            <a:ahLst/>
            <a:cxnLst/>
            <a:rect r="r" b="b" t="t" l="l"/>
            <a:pathLst>
              <a:path h="10296751" w="18288000">
                <a:moveTo>
                  <a:pt x="0" y="0"/>
                </a:moveTo>
                <a:lnTo>
                  <a:pt x="18288000" y="0"/>
                </a:lnTo>
                <a:lnTo>
                  <a:pt x="18288000" y="10296751"/>
                </a:lnTo>
                <a:lnTo>
                  <a:pt x="0" y="1029675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DAGEMeHDD6Q</dc:identifier>
  <dcterms:modified xsi:type="dcterms:W3CDTF">2011-08-01T06:04:30Z</dcterms:modified>
  <cp:revision>1</cp:revision>
  <dc:title>PCS2</dc:title>
</cp:coreProperties>
</file>